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6"/>
  </p:notesMasterIdLst>
  <p:sldIdLst>
    <p:sldId id="256" r:id="rId2"/>
    <p:sldId id="259" r:id="rId3"/>
    <p:sldId id="257" r:id="rId4"/>
    <p:sldId id="258" r:id="rId5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F30DA-401B-461F-9E11-C6D89A96C33B}" type="datetimeFigureOut">
              <a:rPr lang="cs-CZ" smtClean="0"/>
              <a:t>26.05.2020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546B78-F242-43AE-AF0D-70D5706EF42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52451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dpis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cs-CZ" smtClean="0"/>
              <a:t>Kliknutím lze upravit styl.</a:t>
            </a:r>
            <a:endParaRPr kumimoji="0" lang="en-US"/>
          </a:p>
        </p:txBody>
      </p:sp>
      <p:sp>
        <p:nvSpPr>
          <p:cNvPr id="9" name="Podnadpis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cs-CZ" smtClean="0"/>
              <a:t>Kliknutím lze upravit styl předlohy.</a:t>
            </a:r>
            <a:endParaRPr kumimoji="0" lang="en-US"/>
          </a:p>
        </p:txBody>
      </p:sp>
      <p:sp>
        <p:nvSpPr>
          <p:cNvPr id="28" name="Zástupný symbol pro datum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F2B93D6B-D770-4F53-9E32-4059A66BED39}" type="datetime1">
              <a:rPr lang="cs-CZ" smtClean="0"/>
              <a:t>26.05.2020</a:t>
            </a:fld>
            <a:endParaRPr lang="cs-CZ"/>
          </a:p>
        </p:txBody>
      </p:sp>
      <p:sp>
        <p:nvSpPr>
          <p:cNvPr id="17" name="Zástupný symbol pro zápatí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r>
              <a:rPr lang="cs-CZ" smtClean="0"/>
              <a:t>Brno 2020</a:t>
            </a:r>
            <a:endParaRPr lang="cs-CZ"/>
          </a:p>
        </p:txBody>
      </p:sp>
      <p:sp>
        <p:nvSpPr>
          <p:cNvPr id="10" name="Obdélník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Obdélník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bdélník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Obdélník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Přímá spojnice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Přímá spojnice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Přímá spojnice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Přímá spojnice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Přímá spojnice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Přímá spojnice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Obdélník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á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á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á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á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á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Zástupný symbol pro číslo snímku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Kliknutím lze upravit styl.</a:t>
            </a:r>
            <a:endParaRPr kumimoji="0"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cs-CZ" smtClean="0"/>
              <a:t>Kliknutím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3534-4114-4F2A-BF94-BBB7BC27BFB4}" type="datetime1">
              <a:rPr lang="cs-CZ" smtClean="0"/>
              <a:t>26.05.2020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Brno 2020</a:t>
            </a:r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cs-CZ" smtClean="0"/>
              <a:t>Kliknutím lze upravit styl.</a:t>
            </a:r>
            <a:endParaRPr kumimoji="0"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cs-CZ" smtClean="0"/>
              <a:t>Kliknutím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1EE1-75E5-42E6-B990-F6730DB7B5CE}" type="datetime1">
              <a:rPr lang="cs-CZ" smtClean="0"/>
              <a:t>26.05.2020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Brno 2020</a:t>
            </a:r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Kliknutím lze upravit styl.</a:t>
            </a:r>
            <a:endParaRPr kumimoji="0" lang="en-US"/>
          </a:p>
        </p:txBody>
      </p:sp>
      <p:sp>
        <p:nvSpPr>
          <p:cNvPr id="8" name="Zástupný symbol pro obsah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cs-CZ" smtClean="0"/>
              <a:t>Kliknutím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C016869A-D998-48BE-B586-5B99728878F9}" type="datetime1">
              <a:rPr lang="cs-CZ" smtClean="0"/>
              <a:t>26.05.2020</a:t>
            </a:fld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  <p:sp>
        <p:nvSpPr>
          <p:cNvPr id="10" name="Zástupný symbol pro zápatí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r>
              <a:rPr lang="cs-CZ" smtClean="0"/>
              <a:t>Brno 2020</a:t>
            </a:r>
            <a:endParaRPr lang="cs-CZ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část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cs-CZ" smtClean="0"/>
              <a:t>Kliknutím lze upravit styl.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cs-CZ" smtClean="0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AEE29B7F-BB38-4B37-91C9-0E921B0E1C1F}" type="datetime1">
              <a:rPr lang="cs-CZ" smtClean="0"/>
              <a:t>26.05.2020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r>
              <a:rPr lang="cs-CZ" smtClean="0"/>
              <a:t>Brno 2020</a:t>
            </a:r>
            <a:endParaRPr lang="cs-CZ"/>
          </a:p>
        </p:txBody>
      </p:sp>
      <p:sp>
        <p:nvSpPr>
          <p:cNvPr id="9" name="Obdélník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Obdélník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bdélník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Obdélník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Přímá spojnice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Přímá spojnice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Přímá spojnice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Přímá spojnice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Přímá spojnice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Obdélník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á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á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á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á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á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Přímá spojnice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Kliknutím lze upravit styl.</a:t>
            </a:r>
            <a:endParaRPr kumimoji="0" lang="en-US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9C581-1057-49EF-8D20-39B3AB7F312C}" type="datetime1">
              <a:rPr lang="cs-CZ" smtClean="0"/>
              <a:t>26.05.2020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Brno 2020</a:t>
            </a:r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  <p:sp>
        <p:nvSpPr>
          <p:cNvPr id="9" name="Zástupný symbol pro obsah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cs-CZ" smtClean="0"/>
              <a:t>Kliknutím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11" name="Zástupný symbol pro obsah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cs-CZ" smtClean="0"/>
              <a:t>Kliknutím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cs-CZ" smtClean="0"/>
              <a:t>Kliknutím lze upravit styl.</a:t>
            </a:r>
            <a:endParaRPr kumimoji="0" lang="en-US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A72CF-FDAC-48D1-B113-CAAC04202D8A}" type="datetime1">
              <a:rPr lang="cs-CZ" smtClean="0"/>
              <a:t>26.05.2020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Brno 2020</a:t>
            </a:r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  <p:sp>
        <p:nvSpPr>
          <p:cNvPr id="11" name="Zástupný symbol pro obsah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cs-CZ" smtClean="0"/>
              <a:t>Kliknutím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13" name="Zástupný symbol pro obsah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cs-CZ" smtClean="0"/>
              <a:t>Kliknutím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12" name="Zástupný symbol pro text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cs-CZ" smtClean="0"/>
              <a:t>Kliknutím lze upravit styly předlohy textu.</a:t>
            </a:r>
          </a:p>
        </p:txBody>
      </p:sp>
      <p:sp>
        <p:nvSpPr>
          <p:cNvPr id="14" name="Zástupný symbol pro text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cs-CZ" smtClean="0"/>
              <a:t>Kliknutím lze upravit styly předlohy textu.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cs-CZ" smtClean="0"/>
              <a:t>Kliknutím lze upravit styl.</a:t>
            </a:r>
            <a:endParaRPr kumimoji="0" lang="en-US"/>
          </a:p>
        </p:txBody>
      </p:sp>
      <p:sp>
        <p:nvSpPr>
          <p:cNvPr id="6" name="Zástupný symbol pro datum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7164CA7-D307-4583-8AA7-A5BD2DDEA4FB}" type="datetime1">
              <a:rPr lang="cs-CZ" smtClean="0"/>
              <a:t>26.05.2020</a:t>
            </a:fld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lang="cs-CZ" smtClean="0"/>
              <a:t>Brno 2020</a:t>
            </a:r>
            <a:endParaRPr lang="cs-CZ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FBA8-DFCD-4D72-AD76-2EE74F6261E8}" type="datetime1">
              <a:rPr lang="cs-CZ" smtClean="0"/>
              <a:t>26.05.2020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Brno 2020</a:t>
            </a:r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římá spojnice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cs-CZ" smtClean="0"/>
              <a:t>Kliknutím lze upravit styl.</a:t>
            </a:r>
            <a:endParaRPr kumimoji="0"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cs-CZ" smtClean="0"/>
              <a:t>Kliknutím lze upravit styly předlohy textu.</a:t>
            </a:r>
          </a:p>
        </p:txBody>
      </p:sp>
      <p:sp>
        <p:nvSpPr>
          <p:cNvPr id="8" name="Přímá spojnice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Přímá spojnice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Přímá spojnice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bdélník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Přímá spojnice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á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Zástupný symbol pro obsah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cs-CZ" smtClean="0"/>
              <a:t>Kliknutím lze upravit styly předlohy textu.</a:t>
            </a:r>
          </a:p>
          <a:p>
            <a:pPr lvl="1" eaLnBrk="1" latinLnBrk="0" hangingPunct="1"/>
            <a:r>
              <a:rPr lang="cs-CZ" smtClean="0"/>
              <a:t>Druhá úroveň</a:t>
            </a:r>
          </a:p>
          <a:p>
            <a:pPr lvl="2" eaLnBrk="1" latinLnBrk="0" hangingPunct="1"/>
            <a:r>
              <a:rPr lang="cs-CZ" smtClean="0"/>
              <a:t>Třetí úroveň</a:t>
            </a:r>
          </a:p>
          <a:p>
            <a:pPr lvl="3" eaLnBrk="1" latinLnBrk="0" hangingPunct="1"/>
            <a:r>
              <a:rPr lang="cs-CZ" smtClean="0"/>
              <a:t>Čtvrtá úroveň</a:t>
            </a:r>
          </a:p>
          <a:p>
            <a:pPr lvl="4" eaLnBrk="1" latinLnBrk="0" hangingPunct="1"/>
            <a:r>
              <a:rPr lang="cs-CZ" smtClean="0"/>
              <a:t>Pátá úroveň</a:t>
            </a:r>
            <a:endParaRPr kumimoji="0" lang="en-US"/>
          </a:p>
        </p:txBody>
      </p:sp>
      <p:sp>
        <p:nvSpPr>
          <p:cNvPr id="21" name="Zástupný symbol pro datum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BDF37C6E-2599-4FBA-B79B-A28C310FBF01}" type="datetime1">
              <a:rPr lang="cs-CZ" smtClean="0"/>
              <a:t>26.05.2020</a:t>
            </a:fld>
            <a:endParaRPr lang="cs-CZ"/>
          </a:p>
        </p:txBody>
      </p:sp>
      <p:sp>
        <p:nvSpPr>
          <p:cNvPr id="22" name="Zástupný symbol pro číslo snímku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  <p:sp>
        <p:nvSpPr>
          <p:cNvPr id="23" name="Zástupný symbol pro zápatí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r>
              <a:rPr lang="cs-CZ" smtClean="0"/>
              <a:t>Brno 2020</a:t>
            </a:r>
            <a:endParaRPr lang="cs-CZ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římá spojnice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á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cs-CZ" smtClean="0"/>
              <a:t>Kliknutím lze upravit styl.</a:t>
            </a:r>
            <a:endParaRPr kumimoji="0" lang="en-US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cs-CZ" smtClean="0"/>
              <a:t>Kliknutím na ikonu přidáte obrázek.</a:t>
            </a:r>
            <a:endParaRPr kumimoji="0" lang="en-US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cs-CZ" smtClean="0"/>
              <a:t>Kliknutím lze upravit styly předlohy textu.</a:t>
            </a:r>
          </a:p>
        </p:txBody>
      </p:sp>
      <p:sp>
        <p:nvSpPr>
          <p:cNvPr id="10" name="Přímá spojnice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Obdélník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Přímá spojnice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Přímá spojnice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Přímá spojnice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Zástupný symbol pro datum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12BE345-C4D2-4A19-AEFD-E7C16D1D418F}" type="datetime1">
              <a:rPr lang="cs-CZ" smtClean="0"/>
              <a:t>26.05.2020</a:t>
            </a:fld>
            <a:endParaRPr lang="cs-CZ"/>
          </a:p>
        </p:txBody>
      </p:sp>
      <p:sp>
        <p:nvSpPr>
          <p:cNvPr id="18" name="Zástupný symbol pro číslo snímku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  <p:sp>
        <p:nvSpPr>
          <p:cNvPr id="21" name="Zástupný symbol pro zápatí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lang="cs-CZ" smtClean="0"/>
              <a:t>Brno 2020</a:t>
            </a:r>
            <a:endParaRPr lang="cs-CZ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římá spojnice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Zástupný symbol pro nadpis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cs-CZ" smtClean="0"/>
              <a:t>Kliknutím lze upravit styl.</a:t>
            </a:r>
            <a:endParaRPr kumimoji="0" lang="en-US"/>
          </a:p>
        </p:txBody>
      </p:sp>
      <p:sp>
        <p:nvSpPr>
          <p:cNvPr id="13" name="Zástupný symbol pro text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cs-CZ" smtClean="0"/>
              <a:t>Kliknutím lze upravit styly předlohy textu.</a:t>
            </a:r>
          </a:p>
          <a:p>
            <a:pPr lvl="1" eaLnBrk="1" latinLnBrk="0" hangingPunct="1"/>
            <a:r>
              <a:rPr kumimoji="0" lang="cs-CZ" smtClean="0"/>
              <a:t>Druhá úroveň</a:t>
            </a:r>
          </a:p>
          <a:p>
            <a:pPr lvl="2" eaLnBrk="1" latinLnBrk="0" hangingPunct="1"/>
            <a:r>
              <a:rPr kumimoji="0" lang="cs-CZ" smtClean="0"/>
              <a:t>Třetí úroveň</a:t>
            </a:r>
          </a:p>
          <a:p>
            <a:pPr lvl="3" eaLnBrk="1" latinLnBrk="0" hangingPunct="1"/>
            <a:r>
              <a:rPr kumimoji="0" lang="cs-CZ" smtClean="0"/>
              <a:t>Čtvrtá úroveň</a:t>
            </a:r>
          </a:p>
          <a:p>
            <a:pPr lvl="4" eaLnBrk="1" latinLnBrk="0" hangingPunct="1"/>
            <a:r>
              <a:rPr kumimoji="0" lang="cs-CZ" smtClean="0"/>
              <a:t>Pátá úroveň</a:t>
            </a:r>
            <a:endParaRPr kumimoji="0" lang="en-US"/>
          </a:p>
        </p:txBody>
      </p:sp>
      <p:sp>
        <p:nvSpPr>
          <p:cNvPr id="14" name="Zástupný symbol pro datum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B2C26F5A-C25A-4434-8C48-E4F2527ABA78}" type="datetime1">
              <a:rPr lang="cs-CZ" smtClean="0"/>
              <a:t>26.05.2020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r>
              <a:rPr lang="cs-CZ" smtClean="0"/>
              <a:t>Brno 2020</a:t>
            </a:r>
            <a:endParaRPr lang="cs-CZ"/>
          </a:p>
        </p:txBody>
      </p:sp>
      <p:sp>
        <p:nvSpPr>
          <p:cNvPr id="7" name="Přímá spojnice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Přímá spojnice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Obdélník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Přímá spojnice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á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Zástupný symbol pro číslo snímku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2339752" y="1556792"/>
            <a:ext cx="6172200" cy="1894362"/>
          </a:xfrm>
        </p:spPr>
        <p:txBody>
          <a:bodyPr>
            <a:normAutofit fontScale="90000"/>
          </a:bodyPr>
          <a:lstStyle/>
          <a:p>
            <a:r>
              <a:rPr lang="cs-CZ" sz="2400" dirty="0" smtClean="0"/>
              <a:t>Bakalářská práce</a:t>
            </a:r>
            <a:br>
              <a:rPr lang="cs-CZ" sz="2400" dirty="0" smtClean="0"/>
            </a:br>
            <a:r>
              <a:rPr lang="cs-CZ" sz="2000" dirty="0" err="1" smtClean="0"/>
              <a:t>Bachelor‘s</a:t>
            </a:r>
            <a:r>
              <a:rPr lang="cs-CZ" sz="2000" dirty="0" smtClean="0"/>
              <a:t> thesis</a:t>
            </a:r>
            <a:r>
              <a:rPr lang="cs-CZ" sz="2400" dirty="0"/>
              <a:t/>
            </a:r>
            <a:br>
              <a:rPr lang="cs-CZ" sz="2400" dirty="0"/>
            </a:br>
            <a:r>
              <a:rPr lang="cs-CZ" dirty="0" smtClean="0"/>
              <a:t/>
            </a:r>
            <a:br>
              <a:rPr lang="cs-CZ" dirty="0" smtClean="0"/>
            </a:br>
            <a:r>
              <a:rPr lang="cs-CZ" dirty="0" smtClean="0"/>
              <a:t>Detekce vozidel v obraze</a:t>
            </a:r>
            <a:br>
              <a:rPr lang="cs-CZ" dirty="0" smtClean="0"/>
            </a:br>
            <a:r>
              <a:rPr lang="cs-CZ" sz="1800" dirty="0" err="1" smtClean="0"/>
              <a:t>Vehicle</a:t>
            </a:r>
            <a:r>
              <a:rPr lang="cs-CZ" sz="1800" dirty="0" smtClean="0"/>
              <a:t> </a:t>
            </a:r>
            <a:r>
              <a:rPr lang="cs-CZ" sz="1800" dirty="0" err="1" smtClean="0"/>
              <a:t>detection</a:t>
            </a:r>
            <a:endParaRPr lang="cs-CZ" sz="360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2267744" y="4437112"/>
            <a:ext cx="6172200" cy="2160240"/>
          </a:xfrm>
        </p:spPr>
        <p:txBody>
          <a:bodyPr>
            <a:normAutofit/>
          </a:bodyPr>
          <a:lstStyle/>
          <a:p>
            <a:r>
              <a:rPr lang="cs-CZ" dirty="0" smtClean="0"/>
              <a:t>Autor práce</a:t>
            </a:r>
          </a:p>
          <a:p>
            <a:r>
              <a:rPr lang="cs-CZ" sz="1500" dirty="0" err="1" smtClean="0"/>
              <a:t>Author</a:t>
            </a:r>
            <a:r>
              <a:rPr lang="cs-CZ" dirty="0" smtClean="0"/>
              <a:t/>
            </a:r>
            <a:br>
              <a:rPr lang="cs-CZ" dirty="0" smtClean="0"/>
            </a:br>
            <a:endParaRPr lang="cs-CZ" dirty="0" smtClean="0"/>
          </a:p>
          <a:p>
            <a:r>
              <a:rPr lang="cs-CZ" dirty="0" smtClean="0"/>
              <a:t>Vedoucí práce</a:t>
            </a:r>
            <a:br>
              <a:rPr lang="cs-CZ" dirty="0" smtClean="0"/>
            </a:br>
            <a:r>
              <a:rPr lang="cs-CZ" sz="1500" dirty="0" err="1" smtClean="0"/>
              <a:t>Supervisor</a:t>
            </a:r>
            <a:endParaRPr lang="cs-CZ" sz="1500" dirty="0" smtClean="0"/>
          </a:p>
          <a:p>
            <a:endParaRPr lang="cs-CZ" sz="1500" dirty="0"/>
          </a:p>
          <a:p>
            <a:r>
              <a:rPr lang="cs-CZ" sz="1500" dirty="0" smtClean="0"/>
              <a:t>Brno 2020</a:t>
            </a:r>
            <a:endParaRPr lang="cs-CZ" dirty="0"/>
          </a:p>
        </p:txBody>
      </p:sp>
      <p:sp>
        <p:nvSpPr>
          <p:cNvPr id="4" name="TextovéPole 3"/>
          <p:cNvSpPr txBox="1"/>
          <p:nvPr/>
        </p:nvSpPr>
        <p:spPr>
          <a:xfrm>
            <a:off x="7092280" y="4437112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 smtClean="0">
                <a:solidFill>
                  <a:schemeClr val="tx2"/>
                </a:solidFill>
              </a:rPr>
              <a:t>Adam Petráš</a:t>
            </a:r>
          </a:p>
        </p:txBody>
      </p:sp>
      <p:sp>
        <p:nvSpPr>
          <p:cNvPr id="6" name="TextovéPole 5"/>
          <p:cNvSpPr txBox="1"/>
          <p:nvPr/>
        </p:nvSpPr>
        <p:spPr>
          <a:xfrm>
            <a:off x="6284043" y="5390404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 smtClean="0">
                <a:solidFill>
                  <a:schemeClr val="tx2"/>
                </a:solidFill>
              </a:rPr>
              <a:t>Ing. Jakub Špaňhel</a:t>
            </a:r>
            <a:endParaRPr lang="cs-CZ" b="1" dirty="0">
              <a:solidFill>
                <a:schemeClr val="tx2"/>
              </a:solidFill>
            </a:endParaRPr>
          </a:p>
        </p:txBody>
      </p:sp>
      <p:pic>
        <p:nvPicPr>
          <p:cNvPr id="7" name="Picture 4" descr="Traffic Research | GRAPH@FIT, Brno University of Technology, Czech ..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476672"/>
            <a:ext cx="4248472" cy="875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156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323528" y="260648"/>
            <a:ext cx="7467600" cy="634082"/>
          </a:xfrm>
        </p:spPr>
        <p:txBody>
          <a:bodyPr/>
          <a:lstStyle/>
          <a:p>
            <a:r>
              <a:rPr lang="cs-CZ" dirty="0" smtClean="0"/>
              <a:t>Výsledky detekce, bez vykreslení</a:t>
            </a:r>
            <a:endParaRPr lang="cs-CZ" dirty="0"/>
          </a:p>
        </p:txBody>
      </p:sp>
      <p:graphicFrame>
        <p:nvGraphicFramePr>
          <p:cNvPr id="5" name="Zástupný symbol pro obsah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356220682"/>
              </p:ext>
            </p:extLst>
          </p:nvPr>
        </p:nvGraphicFramePr>
        <p:xfrm>
          <a:off x="251520" y="1196752"/>
          <a:ext cx="8496944" cy="54554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3481"/>
                <a:gridCol w="1245241"/>
                <a:gridCol w="1611489"/>
                <a:gridCol w="1171992"/>
                <a:gridCol w="1684741"/>
              </a:tblGrid>
              <a:tr h="475175">
                <a:tc rowSpan="2"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Model/Výkon</a:t>
                      </a:r>
                      <a:endParaRPr lang="cs-CZ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cs-CZ" sz="1600" dirty="0" err="1" smtClean="0"/>
                        <a:t>Nvidia</a:t>
                      </a:r>
                      <a:r>
                        <a:rPr lang="cs-CZ" sz="1600" dirty="0" smtClean="0"/>
                        <a:t> RTX 2060[FPS]</a:t>
                      </a:r>
                      <a:endParaRPr lang="cs-CZ" sz="16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cs-CZ" sz="1600" dirty="0" err="1" smtClean="0"/>
                        <a:t>Nvidia</a:t>
                      </a:r>
                      <a:r>
                        <a:rPr lang="cs-CZ" sz="1600" dirty="0" smtClean="0"/>
                        <a:t> </a:t>
                      </a:r>
                      <a:r>
                        <a:rPr lang="cs-CZ" sz="1600" dirty="0" err="1" smtClean="0"/>
                        <a:t>Tegra</a:t>
                      </a:r>
                      <a:r>
                        <a:rPr lang="cs-CZ" sz="1600" dirty="0" smtClean="0"/>
                        <a:t> TX2[FPS]</a:t>
                      </a:r>
                      <a:endParaRPr lang="cs-CZ" sz="16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</a:tr>
              <a:tr h="484146">
                <a:tc v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err="1" smtClean="0"/>
                        <a:t>Batch</a:t>
                      </a:r>
                      <a:r>
                        <a:rPr lang="cs-CZ" sz="1400" dirty="0" smtClean="0"/>
                        <a:t>=1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err="1" smtClean="0"/>
                        <a:t>Batch</a:t>
                      </a:r>
                      <a:r>
                        <a:rPr lang="cs-CZ" sz="1400" baseline="0" dirty="0" smtClean="0"/>
                        <a:t>=MAX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err="1" smtClean="0"/>
                        <a:t>Batch</a:t>
                      </a:r>
                      <a:r>
                        <a:rPr lang="cs-CZ" sz="1400" dirty="0" smtClean="0"/>
                        <a:t>=1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err="1" smtClean="0"/>
                        <a:t>Batch</a:t>
                      </a:r>
                      <a:r>
                        <a:rPr lang="cs-CZ" sz="1400" dirty="0" smtClean="0"/>
                        <a:t>=MAX</a:t>
                      </a:r>
                      <a:endParaRPr lang="cs-CZ" sz="1400" dirty="0"/>
                    </a:p>
                  </a:txBody>
                  <a:tcPr anchor="ctr"/>
                </a:tc>
              </a:tr>
              <a:tr h="356990">
                <a:tc>
                  <a:txBody>
                    <a:bodyPr/>
                    <a:lstStyle/>
                    <a:p>
                      <a:r>
                        <a:rPr lang="cs-CZ" sz="1600" dirty="0" err="1" smtClean="0"/>
                        <a:t>Faster</a:t>
                      </a:r>
                      <a:r>
                        <a:rPr lang="cs-CZ" sz="1600" baseline="0" dirty="0" smtClean="0"/>
                        <a:t> R-CNN</a:t>
                      </a:r>
                      <a:endParaRPr lang="cs-CZ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31.98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B3# 40.66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4.19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XXX</a:t>
                      </a:r>
                      <a:endParaRPr lang="cs-CZ" sz="1400" dirty="0"/>
                    </a:p>
                  </a:txBody>
                  <a:tcPr anchor="ctr"/>
                </a:tc>
              </a:tr>
              <a:tr h="475175">
                <a:tc>
                  <a:txBody>
                    <a:bodyPr/>
                    <a:lstStyle/>
                    <a:p>
                      <a:r>
                        <a:rPr lang="cs-CZ" sz="1600" dirty="0" err="1" smtClean="0"/>
                        <a:t>TensorRT</a:t>
                      </a:r>
                      <a:r>
                        <a:rPr lang="cs-CZ" sz="1600" baseline="0" dirty="0" smtClean="0"/>
                        <a:t> </a:t>
                      </a:r>
                      <a:r>
                        <a:rPr lang="cs-CZ" sz="1600" baseline="0" dirty="0" err="1" smtClean="0"/>
                        <a:t>Faster</a:t>
                      </a:r>
                      <a:r>
                        <a:rPr lang="cs-CZ" sz="1600" baseline="0" dirty="0" smtClean="0"/>
                        <a:t> R-CNN</a:t>
                      </a:r>
                      <a:endParaRPr lang="cs-CZ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31.42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B3# 41.12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4.22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XXX</a:t>
                      </a:r>
                      <a:endParaRPr lang="cs-CZ" sz="1400" dirty="0"/>
                    </a:p>
                  </a:txBody>
                  <a:tcPr anchor="ctr"/>
                </a:tc>
              </a:tr>
              <a:tr h="475175">
                <a:tc>
                  <a:txBody>
                    <a:bodyPr/>
                    <a:lstStyle/>
                    <a:p>
                      <a:r>
                        <a:rPr lang="cs-CZ" sz="1600" dirty="0" smtClean="0"/>
                        <a:t>ONNX </a:t>
                      </a:r>
                      <a:r>
                        <a:rPr lang="cs-CZ" sz="1600" dirty="0" err="1" smtClean="0"/>
                        <a:t>Faster</a:t>
                      </a:r>
                      <a:r>
                        <a:rPr lang="cs-CZ" sz="1600" baseline="0" dirty="0" smtClean="0"/>
                        <a:t> R-CNN</a:t>
                      </a:r>
                      <a:endParaRPr lang="cs-CZ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20.4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B3# 19.12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0.39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XXX</a:t>
                      </a:r>
                      <a:endParaRPr lang="cs-CZ" sz="1400" dirty="0"/>
                    </a:p>
                  </a:txBody>
                  <a:tcPr anchor="ctr"/>
                </a:tc>
              </a:tr>
              <a:tr h="475175">
                <a:tc>
                  <a:txBody>
                    <a:bodyPr/>
                    <a:lstStyle/>
                    <a:p>
                      <a:r>
                        <a:rPr lang="cs-CZ" sz="1600" dirty="0" smtClean="0"/>
                        <a:t>SSD </a:t>
                      </a:r>
                      <a:r>
                        <a:rPr lang="cs-CZ" sz="1600" dirty="0" err="1" smtClean="0"/>
                        <a:t>Inception</a:t>
                      </a:r>
                      <a:r>
                        <a:rPr lang="cs-CZ" sz="1600" dirty="0" smtClean="0"/>
                        <a:t> V2</a:t>
                      </a:r>
                      <a:endParaRPr lang="cs-CZ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97.61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B65# 252.58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15.60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B21#</a:t>
                      </a:r>
                      <a:r>
                        <a:rPr lang="cs-CZ" sz="1400" baseline="0" dirty="0" smtClean="0"/>
                        <a:t> 32.41</a:t>
                      </a:r>
                      <a:endParaRPr lang="cs-CZ" sz="1400" dirty="0"/>
                    </a:p>
                  </a:txBody>
                  <a:tcPr anchor="ctr"/>
                </a:tc>
              </a:tr>
              <a:tr h="616619">
                <a:tc>
                  <a:txBody>
                    <a:bodyPr/>
                    <a:lstStyle/>
                    <a:p>
                      <a:r>
                        <a:rPr lang="cs-CZ" sz="1600" dirty="0" err="1" smtClean="0"/>
                        <a:t>TensorRT</a:t>
                      </a:r>
                      <a:r>
                        <a:rPr lang="cs-CZ" sz="1600" baseline="0" dirty="0" smtClean="0"/>
                        <a:t> SSD </a:t>
                      </a:r>
                      <a:r>
                        <a:rPr lang="cs-CZ" sz="1600" baseline="0" dirty="0" err="1" smtClean="0"/>
                        <a:t>Inception</a:t>
                      </a:r>
                      <a:r>
                        <a:rPr lang="cs-CZ" sz="1600" baseline="0" dirty="0" smtClean="0"/>
                        <a:t> V2</a:t>
                      </a:r>
                      <a:endParaRPr lang="cs-CZ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96.46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dirty="0" smtClean="0"/>
                        <a:t>B65# 237.78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15.89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B21# 32.48</a:t>
                      </a:r>
                    </a:p>
                  </a:txBody>
                  <a:tcPr anchor="ctr"/>
                </a:tc>
              </a:tr>
              <a:tr h="529977">
                <a:tc>
                  <a:txBody>
                    <a:bodyPr/>
                    <a:lstStyle/>
                    <a:p>
                      <a:r>
                        <a:rPr lang="cs-CZ" sz="1600" dirty="0" smtClean="0"/>
                        <a:t>ONNX SSD </a:t>
                      </a:r>
                      <a:r>
                        <a:rPr lang="cs-CZ" sz="1600" dirty="0" err="1" smtClean="0"/>
                        <a:t>Inception</a:t>
                      </a:r>
                      <a:r>
                        <a:rPr lang="cs-CZ" sz="1600" dirty="0" smtClean="0"/>
                        <a:t> V2</a:t>
                      </a:r>
                      <a:endParaRPr lang="cs-CZ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95.12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dirty="0" smtClean="0"/>
                        <a:t>B65# 156.22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4.37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B21# 4.79</a:t>
                      </a:r>
                      <a:endParaRPr lang="cs-CZ" sz="1400" dirty="0"/>
                    </a:p>
                  </a:txBody>
                  <a:tcPr anchor="ctr"/>
                </a:tc>
              </a:tr>
              <a:tr h="475175">
                <a:tc>
                  <a:txBody>
                    <a:bodyPr/>
                    <a:lstStyle/>
                    <a:p>
                      <a:r>
                        <a:rPr lang="cs-CZ" sz="1600" dirty="0" smtClean="0"/>
                        <a:t>SSD </a:t>
                      </a:r>
                      <a:r>
                        <a:rPr lang="cs-CZ" sz="1600" dirty="0" err="1" smtClean="0"/>
                        <a:t>MobileNet</a:t>
                      </a:r>
                      <a:r>
                        <a:rPr lang="cs-CZ" sz="1600" dirty="0" smtClean="0"/>
                        <a:t> V2</a:t>
                      </a:r>
                      <a:endParaRPr lang="cs-CZ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175.02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B41# 297.91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22.76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B14#</a:t>
                      </a:r>
                      <a:r>
                        <a:rPr lang="cs-CZ" sz="1400" baseline="0" dirty="0" smtClean="0"/>
                        <a:t> 43.80</a:t>
                      </a:r>
                      <a:endParaRPr lang="cs-CZ" sz="1400" dirty="0"/>
                    </a:p>
                  </a:txBody>
                  <a:tcPr anchor="ctr"/>
                </a:tc>
              </a:tr>
              <a:tr h="616619">
                <a:tc>
                  <a:txBody>
                    <a:bodyPr/>
                    <a:lstStyle/>
                    <a:p>
                      <a:r>
                        <a:rPr lang="cs-CZ" sz="1600" dirty="0" err="1" smtClean="0"/>
                        <a:t>TensorRT</a:t>
                      </a:r>
                      <a:r>
                        <a:rPr lang="cs-CZ" sz="1600" dirty="0" smtClean="0"/>
                        <a:t> SSD </a:t>
                      </a:r>
                      <a:r>
                        <a:rPr lang="cs-CZ" sz="1600" dirty="0" err="1" smtClean="0"/>
                        <a:t>MobileNet</a:t>
                      </a:r>
                      <a:r>
                        <a:rPr lang="cs-CZ" sz="1600" dirty="0" smtClean="0"/>
                        <a:t> V2</a:t>
                      </a:r>
                      <a:endParaRPr lang="cs-CZ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184.47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dirty="0" smtClean="0"/>
                        <a:t>B41# 300.77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23.17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B14# 43.77</a:t>
                      </a:r>
                      <a:endParaRPr lang="cs-CZ" sz="1400" dirty="0"/>
                    </a:p>
                  </a:txBody>
                  <a:tcPr anchor="ctr"/>
                </a:tc>
              </a:tr>
              <a:tr h="475175">
                <a:tc>
                  <a:txBody>
                    <a:bodyPr/>
                    <a:lstStyle/>
                    <a:p>
                      <a:r>
                        <a:rPr lang="cs-CZ" sz="1600" dirty="0" smtClean="0"/>
                        <a:t>ONNX SSD </a:t>
                      </a:r>
                      <a:r>
                        <a:rPr lang="cs-CZ" sz="1600" dirty="0" err="1" smtClean="0"/>
                        <a:t>MobileNet</a:t>
                      </a:r>
                      <a:r>
                        <a:rPr lang="cs-CZ" sz="1600" baseline="0" dirty="0" smtClean="0"/>
                        <a:t> V2</a:t>
                      </a:r>
                      <a:endParaRPr lang="cs-CZ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126.29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dirty="0" smtClean="0"/>
                        <a:t>B41# 154.21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6.06</a:t>
                      </a:r>
                      <a:endParaRPr lang="cs-CZ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/>
                        <a:t>B14#</a:t>
                      </a:r>
                      <a:r>
                        <a:rPr lang="cs-CZ" sz="1400" baseline="0" dirty="0" smtClean="0"/>
                        <a:t> 7.26</a:t>
                      </a:r>
                      <a:endParaRPr lang="cs-CZ" sz="1400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181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00"/>
    </mc:Choice>
    <mc:Fallback xmlns="">
      <p:transition spd="slow" advTm="80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ovéPole 9"/>
          <p:cNvSpPr txBox="1"/>
          <p:nvPr/>
        </p:nvSpPr>
        <p:spPr>
          <a:xfrm>
            <a:off x="179512" y="1232773"/>
            <a:ext cx="2193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SSD </a:t>
            </a:r>
            <a:r>
              <a:rPr lang="cs-CZ" dirty="0" err="1"/>
              <a:t>MobileNet</a:t>
            </a:r>
            <a:r>
              <a:rPr lang="cs-CZ" dirty="0"/>
              <a:t> V2</a:t>
            </a:r>
          </a:p>
          <a:p>
            <a:r>
              <a:rPr lang="cs-CZ" dirty="0" err="1" smtClean="0"/>
              <a:t>Nvidia</a:t>
            </a:r>
            <a:r>
              <a:rPr lang="cs-CZ" dirty="0" smtClean="0"/>
              <a:t> RTX 2060 6GB</a:t>
            </a:r>
          </a:p>
        </p:txBody>
      </p:sp>
      <p:sp>
        <p:nvSpPr>
          <p:cNvPr id="11" name="TextovéPole 10"/>
          <p:cNvSpPr txBox="1"/>
          <p:nvPr/>
        </p:nvSpPr>
        <p:spPr>
          <a:xfrm>
            <a:off x="162071" y="4795482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SSD </a:t>
            </a:r>
            <a:r>
              <a:rPr lang="cs-CZ" dirty="0" err="1"/>
              <a:t>MobileNet</a:t>
            </a:r>
            <a:r>
              <a:rPr lang="cs-CZ" dirty="0"/>
              <a:t> V2</a:t>
            </a:r>
          </a:p>
          <a:p>
            <a:r>
              <a:rPr lang="cs-CZ" dirty="0" err="1" smtClean="0"/>
              <a:t>Nvidia</a:t>
            </a:r>
            <a:r>
              <a:rPr lang="cs-CZ" dirty="0" smtClean="0"/>
              <a:t> </a:t>
            </a:r>
            <a:r>
              <a:rPr lang="cs-CZ" dirty="0" err="1" smtClean="0"/>
              <a:t>Tegra</a:t>
            </a:r>
            <a:r>
              <a:rPr lang="cs-CZ" dirty="0" smtClean="0"/>
              <a:t> TX2</a:t>
            </a:r>
            <a:endParaRPr lang="cs-CZ" dirty="0"/>
          </a:p>
        </p:txBody>
      </p:sp>
      <p:pic>
        <p:nvPicPr>
          <p:cNvPr id="3" name="rtx_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99792" y="0"/>
            <a:ext cx="6444209" cy="3429000"/>
          </a:xfrm>
          <a:prstGeom prst="rect">
            <a:avLst/>
          </a:prstGeom>
        </p:spPr>
      </p:pic>
      <p:pic>
        <p:nvPicPr>
          <p:cNvPr id="4" name="tegra_video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699792" y="3429000"/>
            <a:ext cx="644420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89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9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683568" y="5373216"/>
            <a:ext cx="7467600" cy="1143000"/>
          </a:xfrm>
        </p:spPr>
        <p:txBody>
          <a:bodyPr>
            <a:normAutofit/>
          </a:bodyPr>
          <a:lstStyle/>
          <a:p>
            <a:r>
              <a:rPr lang="cs-CZ" sz="1500" b="1" dirty="0" smtClean="0"/>
              <a:t>Brno 2020</a:t>
            </a:r>
            <a:endParaRPr lang="cs-CZ" sz="1500" b="1" dirty="0"/>
          </a:p>
        </p:txBody>
      </p:sp>
      <p:sp>
        <p:nvSpPr>
          <p:cNvPr id="3" name="Nadpis 1"/>
          <p:cNvSpPr txBox="1">
            <a:spLocks/>
          </p:cNvSpPr>
          <p:nvPr/>
        </p:nvSpPr>
        <p:spPr>
          <a:xfrm>
            <a:off x="619944" y="4661520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smtClean="0"/>
              <a:t>Děkuji za pozornost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08241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/>
    </mc:Choice>
    <mc:Fallback xmlns="">
      <p:transition spd="slow" advTm="10000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kýř">
  <a:themeElements>
    <a:clrScheme name="Arkýř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Arkýř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rkýř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iv systému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270</TotalTime>
  <Words>143</Words>
  <Application>Microsoft Office PowerPoint</Application>
  <PresentationFormat>Předvádění na obrazovce (4:3)</PresentationFormat>
  <Paragraphs>67</Paragraphs>
  <Slides>4</Slides>
  <Notes>0</Notes>
  <HiddenSlides>0</HiddenSlides>
  <MMClips>2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4</vt:i4>
      </vt:variant>
    </vt:vector>
  </HeadingPairs>
  <TitlesOfParts>
    <vt:vector size="5" baseType="lpstr">
      <vt:lpstr>Arkýř</vt:lpstr>
      <vt:lpstr>Bakalářská práce Bachelor‘s thesis  Detekce vozidel v obraze Vehicle detection</vt:lpstr>
      <vt:lpstr>Výsledky detekce, bez vykreslení</vt:lpstr>
      <vt:lpstr>Prezentace aplikace PowerPoint</vt:lpstr>
      <vt:lpstr>Brno 2020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Adam Petráš</dc:creator>
  <cp:lastModifiedBy>Adam Petráš</cp:lastModifiedBy>
  <cp:revision>36</cp:revision>
  <dcterms:created xsi:type="dcterms:W3CDTF">2020-05-26T09:31:41Z</dcterms:created>
  <dcterms:modified xsi:type="dcterms:W3CDTF">2020-05-26T15:59:30Z</dcterms:modified>
</cp:coreProperties>
</file>

<file path=docProps/thumbnail.jpeg>
</file>